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209" y="1929913"/>
            <a:ext cx="8595462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209" y="3475627"/>
            <a:ext cx="8595462" cy="16135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233" y="1155333"/>
            <a:ext cx="2057400" cy="498037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33" y="1155333"/>
            <a:ext cx="6019800" cy="498037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3" y="3656806"/>
            <a:ext cx="8673533" cy="12928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83" y="2156619"/>
            <a:ext cx="8673533" cy="14239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033" y="1600200"/>
            <a:ext cx="42677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8931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97" y="152556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897" y="216532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504" y="1535113"/>
            <a:ext cx="44834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4955" y="2174875"/>
            <a:ext cx="44834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7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28" y="273050"/>
            <a:ext cx="5572531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67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4873625"/>
            <a:ext cx="873029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314" y="295994"/>
            <a:ext cx="8730294" cy="4504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5440363"/>
            <a:ext cx="873029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032" y="274638"/>
            <a:ext cx="69429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032" y="1600200"/>
            <a:ext cx="8747674" cy="4625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1B32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2920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29200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292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29200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29200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386" y="563789"/>
            <a:ext cx="3677484" cy="133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4800" b="1" dirty="0">
                <a:solidFill>
                  <a:srgbClr val="F29200"/>
                </a:solidFill>
              </a:rPr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ECD6AFE-05E8-4829-9A57-5CCA56FA6D79}"/>
</file>

<file path=customXml/itemProps2.xml><?xml version="1.0" encoding="utf-8"?>
<ds:datastoreItem xmlns:ds="http://schemas.openxmlformats.org/officeDocument/2006/customXml" ds:itemID="{1B432AAB-A33C-4BE5-86EA-13BE079859B5}"/>
</file>

<file path=customXml/itemProps3.xml><?xml version="1.0" encoding="utf-8"?>
<ds:datastoreItem xmlns:ds="http://schemas.openxmlformats.org/officeDocument/2006/customXml" ds:itemID="{D8D04978-AFB1-488D-A9FE-F439B691364C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Daniel Schroeder</cp:lastModifiedBy>
  <cp:revision>12</cp:revision>
  <dcterms:created xsi:type="dcterms:W3CDTF">2017-02-06T18:49:48Z</dcterms:created>
  <dcterms:modified xsi:type="dcterms:W3CDTF">2022-04-18T08:47:46Z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